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
  </p:notesMasterIdLst>
  <p:sldIdLst>
    <p:sldId id="257" r:id="rId2"/>
    <p:sldId id="258" r:id="rId3"/>
    <p:sldId id="259" r:id="rId4"/>
    <p:sldId id="260"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70" d="100"/>
          <a:sy n="70" d="100"/>
        </p:scale>
        <p:origin x="73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jpeg>
</file>

<file path=ppt/media/image5.png>
</file>

<file path=ppt/media/image6.jpe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D7DE4F-E1EC-42E4-BC4C-601F1BE37EEC}" type="datetimeFigureOut">
              <a:rPr lang="en-US" smtClean="0"/>
              <a:t>4/29/2015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DF4E7-A519-47AA-BECD-DC14FD47EF17}" type="slidenum">
              <a:rPr lang="en-US" smtClean="0"/>
              <a:t>‹#›</a:t>
            </a:fld>
            <a:endParaRPr lang="en-US"/>
          </a:p>
        </p:txBody>
      </p:sp>
    </p:spTree>
    <p:extLst>
      <p:ext uri="{BB962C8B-B14F-4D97-AF65-F5344CB8AC3E}">
        <p14:creationId xmlns:p14="http://schemas.microsoft.com/office/powerpoint/2010/main" val="4176690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Good evening ladies and gentle man. This is team 4 aka team awesome, the A team…. </a:t>
            </a:r>
          </a:p>
          <a:p>
            <a:endParaRPr lang="en-US" dirty="0"/>
          </a:p>
        </p:txBody>
      </p:sp>
      <p:sp>
        <p:nvSpPr>
          <p:cNvPr id="4" name="Slide Number Placeholder 3"/>
          <p:cNvSpPr>
            <a:spLocks noGrp="1"/>
          </p:cNvSpPr>
          <p:nvPr>
            <p:ph type="sldNum" sz="quarter" idx="10"/>
          </p:nvPr>
        </p:nvSpPr>
        <p:spPr/>
        <p:txBody>
          <a:bodyPr/>
          <a:lstStyle/>
          <a:p>
            <a:fld id="{228DF4E7-A519-47AA-BECD-DC14FD47EF17}" type="slidenum">
              <a:rPr lang="en-US" smtClean="0"/>
              <a:t>1</a:t>
            </a:fld>
            <a:endParaRPr lang="en-US"/>
          </a:p>
        </p:txBody>
      </p:sp>
    </p:spTree>
    <p:extLst>
      <p:ext uri="{BB962C8B-B14F-4D97-AF65-F5344CB8AC3E}">
        <p14:creationId xmlns:p14="http://schemas.microsoft.com/office/powerpoint/2010/main" val="3485886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Transportation is a big problem in USA. How many people live in DC? It takes more than 2 hours just to drive 22 miles on 495.  It’s a trillion dollar industry. Transportation means include road, water, rail and air. For now the fastest means of travel is by air unless you are kirk and </a:t>
            </a:r>
            <a:r>
              <a:rPr lang="en-US" sz="1200" kern="1200" dirty="0" err="1" smtClean="0">
                <a:solidFill>
                  <a:schemeClr val="tx1"/>
                </a:solidFill>
                <a:effectLst/>
                <a:latin typeface="+mn-lt"/>
                <a:ea typeface="+mn-ea"/>
                <a:cs typeface="+mn-cs"/>
              </a:rPr>
              <a:t>spock</a:t>
            </a:r>
            <a:r>
              <a:rPr lang="en-US" sz="1200" kern="1200" dirty="0" smtClean="0">
                <a:solidFill>
                  <a:schemeClr val="tx1"/>
                </a:solidFill>
                <a:effectLst/>
                <a:latin typeface="+mn-lt"/>
                <a:ea typeface="+mn-ea"/>
                <a:cs typeface="+mn-cs"/>
              </a:rPr>
              <a:t> who can beam themselves with the teleportation device. </a:t>
            </a:r>
          </a:p>
          <a:p>
            <a:endParaRPr lang="en-US" dirty="0"/>
          </a:p>
        </p:txBody>
      </p:sp>
      <p:sp>
        <p:nvSpPr>
          <p:cNvPr id="4" name="Slide Number Placeholder 3"/>
          <p:cNvSpPr>
            <a:spLocks noGrp="1"/>
          </p:cNvSpPr>
          <p:nvPr>
            <p:ph type="sldNum" sz="quarter" idx="10"/>
          </p:nvPr>
        </p:nvSpPr>
        <p:spPr/>
        <p:txBody>
          <a:bodyPr/>
          <a:lstStyle/>
          <a:p>
            <a:fld id="{228DF4E7-A519-47AA-BECD-DC14FD47EF17}" type="slidenum">
              <a:rPr lang="en-US" smtClean="0"/>
              <a:t>2</a:t>
            </a:fld>
            <a:endParaRPr lang="en-US"/>
          </a:p>
        </p:txBody>
      </p:sp>
    </p:spTree>
    <p:extLst>
      <p:ext uri="{BB962C8B-B14F-4D97-AF65-F5344CB8AC3E}">
        <p14:creationId xmlns:p14="http://schemas.microsoft.com/office/powerpoint/2010/main" val="397966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 me ask you a question how many of you drive to college? How many of you have taken a ride on a metro? What if you want to attend the premier of Avengers age of </a:t>
            </a:r>
            <a:r>
              <a:rPr lang="en-US" sz="1200" kern="1200" dirty="0" err="1" smtClean="0">
                <a:solidFill>
                  <a:schemeClr val="tx1"/>
                </a:solidFill>
                <a:effectLst/>
                <a:latin typeface="+mn-lt"/>
                <a:ea typeface="+mn-ea"/>
                <a:cs typeface="+mn-cs"/>
              </a:rPr>
              <a:t>ultron</a:t>
            </a:r>
            <a:r>
              <a:rPr lang="en-US" sz="1200" kern="1200" dirty="0" smtClean="0">
                <a:solidFill>
                  <a:schemeClr val="tx1"/>
                </a:solidFill>
                <a:effectLst/>
                <a:latin typeface="+mn-lt"/>
                <a:ea typeface="+mn-ea"/>
                <a:cs typeface="+mn-cs"/>
              </a:rPr>
              <a:t> in California but you cant get the tickets to fly there? What if you want to go on a honeymoon with a limited budget? Or if you want to hangout with some you just met on </a:t>
            </a:r>
            <a:r>
              <a:rPr lang="en-US" sz="1200" kern="1200" dirty="0" err="1" smtClean="0">
                <a:solidFill>
                  <a:schemeClr val="tx1"/>
                </a:solidFill>
                <a:effectLst/>
                <a:latin typeface="+mn-lt"/>
                <a:ea typeface="+mn-ea"/>
                <a:cs typeface="+mn-cs"/>
              </a:rPr>
              <a:t>facebook</a:t>
            </a:r>
            <a:r>
              <a:rPr lang="en-US" sz="1200" kern="1200" dirty="0" smtClean="0">
                <a:solidFill>
                  <a:schemeClr val="tx1"/>
                </a:solidFill>
                <a:effectLst/>
                <a:latin typeface="+mn-lt"/>
                <a:ea typeface="+mn-ea"/>
                <a:cs typeface="+mn-cs"/>
              </a:rPr>
              <a:t>, twitter or tinder but lives in west coast? Most of the people have to wait or spend thousands of money to get want you want. </a:t>
            </a:r>
          </a:p>
          <a:p>
            <a:r>
              <a:rPr lang="en-US" sz="1200" kern="1200" dirty="0" smtClean="0">
                <a:solidFill>
                  <a:schemeClr val="tx1"/>
                </a:solidFill>
                <a:effectLst/>
                <a:latin typeface="+mn-lt"/>
                <a:ea typeface="+mn-ea"/>
                <a:cs typeface="+mn-cs"/>
              </a:rPr>
              <a:t>We said earlier that the fastest and the safest means of transportation is by air. So we capitalized on that. Ladies and gentleman what if we have the solution for all your problems.  What if we created something that’s is simple and affordable for the people of united states of America?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of the great mind Alan Key once said The best way to predict the future is to invent it. With out wasting anytime we present to you the future…. Planes for hire.</a:t>
            </a:r>
          </a:p>
          <a:p>
            <a:endParaRPr lang="en-US" dirty="0"/>
          </a:p>
        </p:txBody>
      </p:sp>
      <p:sp>
        <p:nvSpPr>
          <p:cNvPr id="4" name="Slide Number Placeholder 3"/>
          <p:cNvSpPr>
            <a:spLocks noGrp="1"/>
          </p:cNvSpPr>
          <p:nvPr>
            <p:ph type="sldNum" sz="quarter" idx="10"/>
          </p:nvPr>
        </p:nvSpPr>
        <p:spPr/>
        <p:txBody>
          <a:bodyPr/>
          <a:lstStyle/>
          <a:p>
            <a:fld id="{228DF4E7-A519-47AA-BECD-DC14FD47EF17}" type="slidenum">
              <a:rPr lang="en-US" smtClean="0"/>
              <a:t>3</a:t>
            </a:fld>
            <a:endParaRPr lang="en-US"/>
          </a:p>
        </p:txBody>
      </p:sp>
    </p:spTree>
    <p:extLst>
      <p:ext uri="{BB962C8B-B14F-4D97-AF65-F5344CB8AC3E}">
        <p14:creationId xmlns:p14="http://schemas.microsoft.com/office/powerpoint/2010/main" val="1027743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 have created something so unique and simple that solves many problems that we have in everyday life. Time is money, we know you cannot afford to lose it. With a simple click of a button you can travel anywhere in the United states you can. The best part is at no cost at all. Yep you all heard it right. At no cost at all. You can all travel in this fancy, luxurious aircrafts that’s links most of the states for free. </a:t>
            </a:r>
          </a:p>
          <a:p>
            <a:r>
              <a:rPr lang="en-US" sz="1200" kern="1200" dirty="0" smtClean="0">
                <a:solidFill>
                  <a:schemeClr val="tx1"/>
                </a:solidFill>
                <a:effectLst/>
                <a:latin typeface="+mn-lt"/>
                <a:ea typeface="+mn-ea"/>
                <a:cs typeface="+mn-cs"/>
              </a:rPr>
              <a:t>My colleague here is going to explain to you how you can enjoy the ride with a click of a button.</a:t>
            </a:r>
            <a:endParaRPr lang="en-US" dirty="0"/>
          </a:p>
        </p:txBody>
      </p:sp>
      <p:sp>
        <p:nvSpPr>
          <p:cNvPr id="4" name="Slide Number Placeholder 3"/>
          <p:cNvSpPr>
            <a:spLocks noGrp="1"/>
          </p:cNvSpPr>
          <p:nvPr>
            <p:ph type="sldNum" sz="quarter" idx="10"/>
          </p:nvPr>
        </p:nvSpPr>
        <p:spPr/>
        <p:txBody>
          <a:bodyPr/>
          <a:lstStyle/>
          <a:p>
            <a:fld id="{228DF4E7-A519-47AA-BECD-DC14FD47EF17}" type="slidenum">
              <a:rPr lang="en-US" smtClean="0"/>
              <a:t>4</a:t>
            </a:fld>
            <a:endParaRPr lang="en-US"/>
          </a:p>
        </p:txBody>
      </p:sp>
    </p:spTree>
    <p:extLst>
      <p:ext uri="{BB962C8B-B14F-4D97-AF65-F5344CB8AC3E}">
        <p14:creationId xmlns:p14="http://schemas.microsoft.com/office/powerpoint/2010/main" val="11665793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4/29/2015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4/29/2015</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75019" y="507469"/>
            <a:ext cx="5705341" cy="1102390"/>
          </a:xfrm>
          <a:prstGeom prst="rect">
            <a:avLst/>
          </a:prstGeom>
          <a:noFill/>
        </p:spPr>
        <p:txBody>
          <a:bodyPr wrap="none" lIns="91440" tIns="45720" rIns="91440" bIns="45720">
            <a:prstTxWarp prst="textTriangle">
              <a:avLst/>
            </a:prstTxWarp>
            <a:spAutoFit/>
          </a:bodyPr>
          <a:lstStyle/>
          <a:p>
            <a:pPr algn="ctr"/>
            <a:r>
              <a:rPr lang="en-US" sz="5400" b="1" cap="none" spc="0" dirty="0" smtClean="0">
                <a:ln w="9525">
                  <a:solidFill>
                    <a:srgbClr val="FFFF00"/>
                  </a:solidFill>
                  <a:prstDash val="solid"/>
                </a:ln>
                <a:solidFill>
                  <a:schemeClr val="accent5"/>
                </a:solidFill>
                <a:effectLst>
                  <a:outerShdw blurRad="12700" dist="38100" dir="2700000" algn="tl" rotWithShape="0">
                    <a:schemeClr val="accent5">
                      <a:lumMod val="60000"/>
                      <a:lumOff val="40000"/>
                    </a:schemeClr>
                  </a:outerShdw>
                </a:effectLst>
              </a:rPr>
              <a:t>TEAM 4</a:t>
            </a:r>
            <a:endParaRPr lang="en-US" sz="5400" b="1" cap="none" spc="0" dirty="0">
              <a:ln w="9525">
                <a:solidFill>
                  <a:srgbClr val="FFFF00"/>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5" name="Rectangle 4"/>
          <p:cNvSpPr/>
          <p:nvPr/>
        </p:nvSpPr>
        <p:spPr>
          <a:xfrm>
            <a:off x="370314" y="1578399"/>
            <a:ext cx="3090232" cy="3785652"/>
          </a:xfrm>
          <a:prstGeom prst="rect">
            <a:avLst/>
          </a:prstGeom>
          <a:noFill/>
        </p:spPr>
        <p:txBody>
          <a:bodyPr wrap="square" lIns="91440" tIns="45720" rIns="91440" bIns="45720">
            <a:spAutoFit/>
          </a:bodyPr>
          <a:lstStyle/>
          <a:p>
            <a:r>
              <a:rPr lang="en-US" sz="48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Andrew</a:t>
            </a:r>
          </a:p>
          <a:p>
            <a:r>
              <a:rPr lang="en-US" sz="48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Du</a:t>
            </a:r>
          </a:p>
          <a:p>
            <a:r>
              <a:rPr lang="en-US" sz="48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Roberto</a:t>
            </a:r>
          </a:p>
          <a:p>
            <a:r>
              <a:rPr lang="en-US" sz="48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Sundar</a:t>
            </a:r>
          </a:p>
          <a:p>
            <a:r>
              <a:rPr lang="en-US" sz="48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Tam Tran</a:t>
            </a:r>
            <a:endParaRPr lang="en-US" sz="48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endParaRPr>
          </a:p>
        </p:txBody>
      </p:sp>
      <p:sp>
        <p:nvSpPr>
          <p:cNvPr id="7" name="Rectangle 6"/>
          <p:cNvSpPr/>
          <p:nvPr/>
        </p:nvSpPr>
        <p:spPr>
          <a:xfrm>
            <a:off x="2149323" y="5458712"/>
            <a:ext cx="2839239" cy="1323439"/>
          </a:xfrm>
          <a:prstGeom prst="rect">
            <a:avLst/>
          </a:prstGeom>
          <a:noFill/>
        </p:spPr>
        <p:txBody>
          <a:bodyPr wrap="none" lIns="91440" tIns="45720" rIns="91440" bIns="45720">
            <a:spAutoFit/>
          </a:bodyPr>
          <a:lstStyle/>
          <a:p>
            <a:r>
              <a:rPr lang="en-US" sz="40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Client: </a:t>
            </a:r>
          </a:p>
          <a:p>
            <a:r>
              <a:rPr lang="en-US" sz="40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rPr>
              <a:t>John Winder</a:t>
            </a:r>
            <a:endParaRPr lang="en-US" sz="40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 BERKLEY" panose="02000000000000000000" pitchFamily="2" charset="0"/>
            </a:endParaRPr>
          </a:p>
        </p:txBody>
      </p:sp>
      <p:pic>
        <p:nvPicPr>
          <p:cNvPr id="1026" name="Picture 2" descr="http://web.ornl.gov/info/ornlreview/v33_3_00/p2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6515" y="2180474"/>
            <a:ext cx="5332640" cy="3451404"/>
          </a:xfrm>
          <a:prstGeom prst="round2DiagRect">
            <a:avLst>
              <a:gd name="adj1" fmla="val 16667"/>
              <a:gd name="adj2" fmla="val 0"/>
            </a:avLst>
          </a:prstGeom>
          <a:ln w="88900" cap="sq">
            <a:noFill/>
            <a:miter lim="800000"/>
          </a:ln>
          <a:effectLst>
            <a:glow rad="228600">
              <a:schemeClr val="accent5">
                <a:satMod val="175000"/>
                <a:alpha val="40000"/>
              </a:schemeClr>
            </a:glow>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096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51528" y="505166"/>
            <a:ext cx="7787424" cy="5924944"/>
          </a:xfrm>
          <a:prstGeom prst="snip2DiagRect">
            <a:avLst/>
          </a:prstGeom>
          <a:solidFill>
            <a:srgbClr val="FFFFFF">
              <a:shade val="85000"/>
            </a:srgbClr>
          </a:solidFill>
          <a:ln w="88900" cap="sq">
            <a:solidFill>
              <a:srgbClr val="FFFF00"/>
            </a:solidFill>
            <a:miter lim="800000"/>
          </a:ln>
          <a:effectLst>
            <a:outerShdw blurRad="50800" dist="38100" dir="8100000" algn="tr" rotWithShape="0">
              <a:prstClr val="black">
                <a:alpha val="40000"/>
              </a:prstClr>
            </a:outerShdw>
          </a:effectLst>
          <a:scene3d>
            <a:camera prst="perspectiveAbove"/>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87591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thumbs.dreamstime.com/x/illustrated-transportation-square-artistic-drawings-different-modes-including-truck-railroad-plane-car-bus-boat-hot-3442681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154" y="488280"/>
            <a:ext cx="5151640" cy="515164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743976" y="2534666"/>
            <a:ext cx="5087155" cy="1754326"/>
          </a:xfrm>
          <a:prstGeom prst="rect">
            <a:avLst/>
          </a:prstGeom>
          <a:noFill/>
        </p:spPr>
        <p:txBody>
          <a:bodyPr wrap="square" lIns="91440" tIns="45720" rIns="91440" bIns="45720">
            <a:prstTxWarp prst="textChevron">
              <a:avLst/>
            </a:prstTxWarp>
            <a:spAutoFit/>
          </a:bodyPr>
          <a:lstStyle/>
          <a:p>
            <a:pPr algn="ctr"/>
            <a:r>
              <a:rPr lang="en-US" sz="5400" b="1" dirty="0" smtClean="0">
                <a:ln w="22225">
                  <a:solidFill>
                    <a:srgbClr val="C00000"/>
                  </a:solidFill>
                  <a:prstDash val="solid"/>
                </a:ln>
                <a:solidFill>
                  <a:schemeClr val="accent2">
                    <a:lumMod val="40000"/>
                    <a:lumOff val="60000"/>
                  </a:schemeClr>
                </a:solidFill>
                <a:latin typeface="AR HERMANN" panose="02000000000000000000" pitchFamily="2" charset="0"/>
              </a:rPr>
              <a:t>Modes of Transportation</a:t>
            </a:r>
            <a:endParaRPr lang="en-US" sz="5400" b="1" dirty="0">
              <a:ln w="22225">
                <a:solidFill>
                  <a:srgbClr val="C00000"/>
                </a:solidFill>
                <a:prstDash val="solid"/>
              </a:ln>
              <a:solidFill>
                <a:schemeClr val="accent2">
                  <a:lumMod val="40000"/>
                  <a:lumOff val="60000"/>
                </a:schemeClr>
              </a:solidFill>
              <a:latin typeface="AR HERMANN" panose="02000000000000000000" pitchFamily="2" charset="0"/>
            </a:endParaRPr>
          </a:p>
        </p:txBody>
      </p:sp>
    </p:spTree>
    <p:extLst>
      <p:ext uri="{BB962C8B-B14F-4D97-AF65-F5344CB8AC3E}">
        <p14:creationId xmlns:p14="http://schemas.microsoft.com/office/powerpoint/2010/main" val="2100286878"/>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5"/>
          <a:stretch>
            <a:fillRect/>
          </a:stretch>
        </p:blipFill>
        <p:spPr>
          <a:xfrm>
            <a:off x="455053" y="591384"/>
            <a:ext cx="11110174" cy="5657016"/>
          </a:xfrm>
          <a:prstGeom prst="rect">
            <a:avLst/>
          </a:prstGeom>
        </p:spPr>
      </p:pic>
      <p:sp>
        <p:nvSpPr>
          <p:cNvPr id="2" name="Rectangle 1"/>
          <p:cNvSpPr/>
          <p:nvPr/>
        </p:nvSpPr>
        <p:spPr>
          <a:xfrm>
            <a:off x="2047741" y="373487"/>
            <a:ext cx="7302320" cy="1495195"/>
          </a:xfrm>
          <a:prstGeom prst="rect">
            <a:avLst/>
          </a:prstGeom>
          <a:noFill/>
        </p:spPr>
        <p:txBody>
          <a:bodyPr wrap="none" lIns="91440" tIns="45720" rIns="91440" bIns="45720">
            <a:prstTxWarp prst="textTriangleInverted">
              <a:avLst/>
            </a:prstTxWarp>
            <a:spAutoFit/>
          </a:bodyPr>
          <a:lstStyle/>
          <a:p>
            <a:pPr algn="ctr"/>
            <a:r>
              <a:rPr lang="en-US" sz="5400" b="1" cap="none" spc="0" dirty="0" smtClean="0">
                <a:ln w="10160">
                  <a:solidFill>
                    <a:srgbClr val="C00000"/>
                  </a:solidFill>
                  <a:prstDash val="solid"/>
                </a:ln>
                <a:solidFill>
                  <a:srgbClr val="FFFFFF"/>
                </a:solidFill>
                <a:effectLst>
                  <a:outerShdw blurRad="38100" dist="22860" dir="5400000" algn="tl" rotWithShape="0">
                    <a:srgbClr val="000000">
                      <a:alpha val="30000"/>
                    </a:srgbClr>
                  </a:outerShdw>
                </a:effectLst>
              </a:rPr>
              <a:t>PLANES FOR HIRE</a:t>
            </a:r>
            <a:endParaRPr lang="en-US" sz="5400" b="1" cap="none" spc="0" dirty="0">
              <a:ln w="10160">
                <a:solidFill>
                  <a:srgbClr val="C00000"/>
                </a:solidFill>
                <a:prstDash val="solid"/>
              </a:ln>
              <a:solidFill>
                <a:srgbClr val="FFFFFF"/>
              </a:solidFill>
              <a:effectLst>
                <a:outerShdw blurRad="38100" dist="22860" dir="5400000" algn="tl" rotWithShape="0">
                  <a:srgbClr val="000000">
                    <a:alpha val="30000"/>
                  </a:srgbClr>
                </a:outerShdw>
              </a:effectLst>
            </a:endParaRPr>
          </a:p>
        </p:txBody>
      </p:sp>
      <p:pic>
        <p:nvPicPr>
          <p:cNvPr id="3" name="John Williams - Star Wars Main Theme (Full) MP3">
            <a:hlinkClick r:id="" action="ppaction://media"/>
          </p:cNvPr>
          <p:cNvPicPr>
            <a:picLocks noChangeAspect="1"/>
          </p:cNvPicPr>
          <p:nvPr>
            <a:audioFile r:link="rId1"/>
            <p:extLst>
              <p:ext uri="{DAA4B4D4-6D71-4841-9C94-3DE7FCFB9230}">
                <p14:media xmlns:p14="http://schemas.microsoft.com/office/powerpoint/2010/main" r:embed="rId2">
                  <p14:trim end="334383"/>
                </p14:media>
              </p:ext>
            </p:extLst>
          </p:nvPr>
        </p:nvPicPr>
        <p:blipFill>
          <a:blip r:embed="rId6"/>
          <a:stretch>
            <a:fillRect/>
          </a:stretch>
        </p:blipFill>
        <p:spPr>
          <a:xfrm>
            <a:off x="150253" y="6248400"/>
            <a:ext cx="609600" cy="609600"/>
          </a:xfrm>
          <a:prstGeom prst="rect">
            <a:avLst/>
          </a:prstGeom>
        </p:spPr>
      </p:pic>
    </p:spTree>
    <p:extLst>
      <p:ext uri="{BB962C8B-B14F-4D97-AF65-F5344CB8AC3E}">
        <p14:creationId xmlns:p14="http://schemas.microsoft.com/office/powerpoint/2010/main" val="4224244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05"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style.rotation</p:attrName>
                                        </p:attrNameLst>
                                      </p:cBhvr>
                                      <p:tavLst>
                                        <p:tav tm="0">
                                          <p:val>
                                            <p:fltVal val="90"/>
                                          </p:val>
                                        </p:tav>
                                        <p:tav tm="100000">
                                          <p:val>
                                            <p:fltVal val="0"/>
                                          </p:val>
                                        </p:tav>
                                      </p:tavLst>
                                    </p:anim>
                                    <p:animEffect transition="in" filter="fade">
                                      <p:cBhvr>
                                        <p:cTn id="18"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32</TotalTime>
  <Words>423</Words>
  <Application>Microsoft Office PowerPoint</Application>
  <PresentationFormat>Widescreen</PresentationFormat>
  <Paragraphs>21</Paragraphs>
  <Slides>4</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 BERKLEY</vt:lpstr>
      <vt:lpstr>AR HERMANN</vt:lpstr>
      <vt:lpstr>Arial</vt:lpstr>
      <vt:lpstr>Calibri</vt:lpstr>
      <vt:lpstr>Calibri Light</vt:lpstr>
      <vt:lpstr>Celestial</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sundar sekar</dc:creator>
  <cp:lastModifiedBy>sundar sekar</cp:lastModifiedBy>
  <cp:revision>5</cp:revision>
  <dcterms:created xsi:type="dcterms:W3CDTF">2015-04-29T19:10:06Z</dcterms:created>
  <dcterms:modified xsi:type="dcterms:W3CDTF">2015-04-29T19:56:56Z</dcterms:modified>
</cp:coreProperties>
</file>

<file path=docProps/thumbnail.jpeg>
</file>